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Overpass Light"/>
      <p:regular r:id="rId17"/>
    </p:embeddedFont>
    <p:embeddedFont>
      <p:font typeface="Overpass Light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LoyalPyME: Fidelización de Clientes para PyMEs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Soluciones integrales que transforman la relación con tus clientes. Incrementa la lealtad y potencia el crecimiento sostenible de tu negocio.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0110"/>
            <a:ext cx="255877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por Olivier Hottelet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10336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El Desafío: Retener a Tus Clientes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5x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209675" y="6021348"/>
            <a:ext cx="3288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Costo de Adquisición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Adquirir es 5 veces más caro que retener clientes.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68%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Pérdida Potencial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Porcentaje de clientes que abandonan por indiferencia.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12%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Competencia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Incremento anual en la competencia directa.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05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 Solución: LoyalPyME, Tu Plataforma Integral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03323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64926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3260050"/>
            <a:ext cx="4187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Fidelización Personalizada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750469"/>
            <a:ext cx="430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Programas adaptados a tu marca y clientes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435328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39685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85096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623673"/>
            <a:ext cx="4002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Gestión de Recompensas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5114092"/>
            <a:ext cx="46530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Sistema automatizado de beneficios y premios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71690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76048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621458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987296"/>
            <a:ext cx="3523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Comunicación Directa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477714"/>
            <a:ext cx="4738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Mensajes segmentados según comportamiento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037" y="878681"/>
            <a:ext cx="7720727" cy="1270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Fases de Implementación: Evolución Web/App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26756" y="2454473"/>
            <a:ext cx="22860" cy="4896326"/>
          </a:xfrm>
          <a:prstGeom prst="roundRect">
            <a:avLst>
              <a:gd name="adj" fmla="val 373602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6632615" y="2900482"/>
            <a:ext cx="609957" cy="22860"/>
          </a:xfrm>
          <a:prstGeom prst="roundRect">
            <a:avLst>
              <a:gd name="adj" fmla="val 373602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6198037" y="2683192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296" y="2721293"/>
            <a:ext cx="304919" cy="3812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3430" y="2657713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Fase 1: Web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43430" y="3097292"/>
            <a:ext cx="647533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Integración rápida con tu sitio existente. Configuración en menos de 24 horas.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632615" y="4600337"/>
            <a:ext cx="609957" cy="22860"/>
          </a:xfrm>
          <a:prstGeom prst="roundRect">
            <a:avLst>
              <a:gd name="adj" fmla="val 373602"/>
            </a:avLst>
          </a:prstGeom>
          <a:solidFill>
            <a:srgbClr val="C3D4CC"/>
          </a:solidFill>
          <a:ln/>
        </p:spPr>
      </p:sp>
      <p:sp>
        <p:nvSpPr>
          <p:cNvPr id="11" name="Shape 7"/>
          <p:cNvSpPr/>
          <p:nvPr/>
        </p:nvSpPr>
        <p:spPr>
          <a:xfrm>
            <a:off x="6198037" y="4383048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296" y="4421148"/>
            <a:ext cx="304919" cy="38123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43430" y="4357568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Fase 2: App Móvil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7443430" y="4797147"/>
            <a:ext cx="647533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Lanzamiento de aplicación personalizada con tu marca. Mayor interacción directa.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632615" y="6300192"/>
            <a:ext cx="609957" cy="22860"/>
          </a:xfrm>
          <a:prstGeom prst="roundRect">
            <a:avLst>
              <a:gd name="adj" fmla="val 373602"/>
            </a:avLst>
          </a:prstGeom>
          <a:solidFill>
            <a:srgbClr val="C3D4CC"/>
          </a:solidFill>
          <a:ln/>
        </p:spPr>
      </p:sp>
      <p:sp>
        <p:nvSpPr>
          <p:cNvPr id="16" name="Shape 11"/>
          <p:cNvSpPr/>
          <p:nvPr/>
        </p:nvSpPr>
        <p:spPr>
          <a:xfrm>
            <a:off x="6198037" y="6082903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296" y="6121003"/>
            <a:ext cx="304919" cy="3812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43430" y="6057424"/>
            <a:ext cx="294108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Fase 3: Escalabilidad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7443430" y="6497002"/>
            <a:ext cx="647533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Crecimiento adaptado al ritmo de tu negocio. Nuevas funcionalidades progresivas.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Beneficios Clave: Ventas, Lealtad, Eficiencia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29251" y="3215878"/>
            <a:ext cx="3063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Aumento de Ventas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629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Incremento del 23% en ticket promedio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53091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397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Mayor Lealtad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88774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Retención mejorada en un 34%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91941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668447"/>
            <a:ext cx="31751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Eficiencia Operativa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15886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Reducción del 18% en costos de marketing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14529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Datos Valiosos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15886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Conocimiento profundo del comportamiento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75679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Inicio Sencillo: Suscripción y Conexión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Regístrate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Completa el formulario en 2 minutos. Sin papeleo complicado.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Configura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Personaliza con tu marca y establece tus reglas de fidelización.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Conecta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Integra con tu sistema actual y comienza a fidelizar.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5334"/>
            <a:ext cx="10444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LoyalPyME: Tu Aliado Estratégico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Análisis de Datos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9912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Reportes detallados sobre el comportamiento de tus clientes. Tendencias claras para tomar decisiones informadas.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0870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Estrategias Personalizadas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34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Recomendaciones basadas en resultados reales. Optimización continua de campañas de fidelización.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0870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Acompañamiento Continuo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34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Asesoramiento experto en cada fase. Soporte técnico disponible 24/7 para resolver dudas.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Contacto: Solicita una Demo Personalizada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Agenda una Cita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Llama al 900-123-456 o escribe a contacto@loyalpyme.com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Recibe tu Demo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Adaptada específicamente a las necesidades de tu negocio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3011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Comienza a Crecer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Implementación rápida y resultados desde el primer mes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2025-04-26T04:37:39Z</dcterms:created>
  <dcterms:modified xsi:type="dcterms:W3CDTF">2025-04-26T04:37:39Z</dcterms:modified>
</cp:coreProperties>
</file>